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3"/>
  </p:notesMasterIdLst>
  <p:handoutMasterIdLst>
    <p:handoutMasterId r:id="rId64"/>
  </p:handoutMasterIdLst>
  <p:sldIdLst>
    <p:sldId id="707" r:id="rId2"/>
    <p:sldId id="619" r:id="rId3"/>
    <p:sldId id="630" r:id="rId4"/>
    <p:sldId id="714" r:id="rId5"/>
    <p:sldId id="717" r:id="rId6"/>
    <p:sldId id="718" r:id="rId7"/>
    <p:sldId id="719" r:id="rId8"/>
    <p:sldId id="720" r:id="rId9"/>
    <p:sldId id="772" r:id="rId10"/>
    <p:sldId id="773" r:id="rId11"/>
    <p:sldId id="774" r:id="rId12"/>
    <p:sldId id="775" r:id="rId13"/>
    <p:sldId id="776" r:id="rId14"/>
    <p:sldId id="777" r:id="rId15"/>
    <p:sldId id="778" r:id="rId16"/>
    <p:sldId id="779" r:id="rId17"/>
    <p:sldId id="729" r:id="rId18"/>
    <p:sldId id="730" r:id="rId19"/>
    <p:sldId id="731" r:id="rId20"/>
    <p:sldId id="732" r:id="rId21"/>
    <p:sldId id="733" r:id="rId22"/>
    <p:sldId id="734" r:id="rId23"/>
    <p:sldId id="780" r:id="rId24"/>
    <p:sldId id="736" r:id="rId25"/>
    <p:sldId id="781" r:id="rId26"/>
    <p:sldId id="738" r:id="rId27"/>
    <p:sldId id="782" r:id="rId28"/>
    <p:sldId id="740" r:id="rId29"/>
    <p:sldId id="783" r:id="rId30"/>
    <p:sldId id="742" r:id="rId31"/>
    <p:sldId id="784" r:id="rId32"/>
    <p:sldId id="786" r:id="rId33"/>
    <p:sldId id="785" r:id="rId34"/>
    <p:sldId id="746" r:id="rId35"/>
    <p:sldId id="747" r:id="rId36"/>
    <p:sldId id="787" r:id="rId37"/>
    <p:sldId id="748" r:id="rId38"/>
    <p:sldId id="749" r:id="rId39"/>
    <p:sldId id="750" r:id="rId40"/>
    <p:sldId id="788" r:id="rId41"/>
    <p:sldId id="789" r:id="rId42"/>
    <p:sldId id="753" r:id="rId43"/>
    <p:sldId id="754" r:id="rId44"/>
    <p:sldId id="755" r:id="rId45"/>
    <p:sldId id="756" r:id="rId46"/>
    <p:sldId id="790" r:id="rId47"/>
    <p:sldId id="792" r:id="rId48"/>
    <p:sldId id="791" r:id="rId49"/>
    <p:sldId id="760" r:id="rId50"/>
    <p:sldId id="761" r:id="rId51"/>
    <p:sldId id="762" r:id="rId52"/>
    <p:sldId id="763" r:id="rId53"/>
    <p:sldId id="793" r:id="rId54"/>
    <p:sldId id="794" r:id="rId55"/>
    <p:sldId id="766" r:id="rId56"/>
    <p:sldId id="795" r:id="rId57"/>
    <p:sldId id="796" r:id="rId58"/>
    <p:sldId id="797" r:id="rId59"/>
    <p:sldId id="798" r:id="rId60"/>
    <p:sldId id="799" r:id="rId61"/>
    <p:sldId id="706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304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39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0100D835-3E08-4B34-9349-3015BA89A290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09B604BF-53E1-4922-9C2A-909CFAA1A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8AB29AD6-7200-4E52-8442-8D2AABB38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61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5B7518FE-B83E-423B-A9CD-5C80B85F91C2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CC942C7B-D354-414C-BEED-4785AAF98CA6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2267A9FD-C57C-4147-A391-2A0B4EF176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363535DF-76BC-4F6F-A438-27CA2E6CA1F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2B344-3D9E-4AEB-8A7E-48620C94E2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10.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액티비티와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인텐트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second.xml</a:t>
            </a:r>
            <a:r>
              <a:rPr lang="ko-KR" altLang="en-US" dirty="0"/>
              <a:t>을 만들기</a:t>
            </a:r>
            <a:endParaRPr lang="en-US" altLang="ko-KR" dirty="0"/>
          </a:p>
          <a:p>
            <a:pPr lvl="1"/>
            <a:r>
              <a:rPr lang="en-US" altLang="ko-KR" dirty="0"/>
              <a:t>(3)</a:t>
            </a:r>
            <a:r>
              <a:rPr lang="ko-KR" altLang="en-US" dirty="0"/>
              <a:t> 배경색을 바꾸고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 </a:t>
            </a:r>
            <a:r>
              <a:rPr lang="ko-KR" altLang="en-US" dirty="0"/>
              <a:t>버튼을 하나만 추가하기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 descr="스크린샷 2019-02-06 오후 10.56.4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40" y="2927746"/>
            <a:ext cx="6297520" cy="19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6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SecondActivity.java </a:t>
            </a:r>
            <a:r>
              <a:rPr lang="ko-KR" altLang="en-US" dirty="0"/>
              <a:t>파일을 만들기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5" y="2468162"/>
            <a:ext cx="6111430" cy="42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9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액티비티의</a:t>
            </a:r>
            <a:r>
              <a:rPr lang="ko-KR" altLang="en-US" dirty="0"/>
              <a:t> 필수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를 추가한 후 자동 완성시킴</a:t>
            </a:r>
          </a:p>
          <a:p>
            <a:pPr lvl="2"/>
            <a:r>
              <a:rPr lang="en-US" altLang="ko-KR" sz="1600" dirty="0"/>
              <a:t>second.xml</a:t>
            </a:r>
            <a:r>
              <a:rPr lang="ko-KR" altLang="en-US" sz="1600" dirty="0"/>
              <a:t>을 화면에 보여주는 코드를 한 행 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3" descr="스크린샷 2019-02-06 오후 10.58.3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8" y="2848598"/>
            <a:ext cx="6334565" cy="28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(3) second.xml</a:t>
            </a:r>
            <a:r>
              <a:rPr lang="ko-KR" altLang="en-US" dirty="0"/>
              <a:t>의 </a:t>
            </a:r>
            <a:r>
              <a:rPr lang="en-US" altLang="ko-KR" dirty="0"/>
              <a:t>&lt;</a:t>
            </a:r>
            <a:r>
              <a:rPr lang="ko-KR" altLang="en-US" dirty="0"/>
              <a:t>돌아가기</a:t>
            </a:r>
            <a:r>
              <a:rPr lang="en-US" altLang="ko-KR" dirty="0"/>
              <a:t>&gt;</a:t>
            </a:r>
            <a:r>
              <a:rPr lang="ko-KR" altLang="en-US" dirty="0"/>
              <a:t>를 클릭하면 현재 </a:t>
            </a:r>
            <a:r>
              <a:rPr lang="ko-KR" altLang="en-US" dirty="0" err="1"/>
              <a:t>액티비티를</a:t>
            </a:r>
            <a:r>
              <a:rPr lang="ko-KR" altLang="en-US" dirty="0"/>
              <a:t> 끝내는 코드 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7" descr="스크린샷 2019-02-06 오후 10.59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65" y="2537056"/>
            <a:ext cx="6309870" cy="19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2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세컨드 </a:t>
            </a:r>
            <a:r>
              <a:rPr lang="ko-KR" altLang="en-US" dirty="0" err="1"/>
              <a:t>액티비티를</a:t>
            </a:r>
            <a:r>
              <a:rPr lang="ko-KR" altLang="en-US" dirty="0"/>
              <a:t> 호출하는 코드 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7" descr="스크린샷 2019-02-06 오후 11.00.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8" y="2516722"/>
            <a:ext cx="6334565" cy="24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3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</a:p>
          <a:p>
            <a:pPr lvl="1"/>
            <a:r>
              <a:rPr lang="ko-KR" altLang="en-US" dirty="0"/>
              <a:t>완성된 프로젝트를 실행하면 다음과 같은 오류가 발생함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안드로이드에서는</a:t>
            </a:r>
            <a:r>
              <a:rPr lang="ko-KR" altLang="en-US" dirty="0"/>
              <a:t> 사용될 </a:t>
            </a:r>
            <a:r>
              <a:rPr lang="ko-KR" altLang="en-US" dirty="0" err="1"/>
              <a:t>액티비티를</a:t>
            </a:r>
            <a:r>
              <a:rPr lang="ko-KR" altLang="en-US" dirty="0"/>
              <a:t> </a:t>
            </a:r>
            <a:r>
              <a:rPr lang="en-US" altLang="ko-KR" dirty="0"/>
              <a:t>AndroidManifest.xml</a:t>
            </a:r>
            <a:r>
              <a:rPr lang="ko-KR" altLang="en-US" dirty="0"/>
              <a:t>에 꼭 등록해야 함</a:t>
            </a:r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en-US" altLang="ko-KR" dirty="0" err="1"/>
              <a:t>MainActivity</a:t>
            </a:r>
            <a:r>
              <a:rPr lang="en-US" altLang="ko-KR" dirty="0"/>
              <a:t>)</a:t>
            </a:r>
            <a:r>
              <a:rPr lang="ko-KR" altLang="en-US" dirty="0"/>
              <a:t>는 자동으로 등록되지만</a:t>
            </a:r>
            <a:r>
              <a:rPr lang="en-US" altLang="ko-KR" dirty="0"/>
              <a:t>, </a:t>
            </a:r>
            <a:r>
              <a:rPr lang="ko-KR" altLang="en-US" dirty="0"/>
              <a:t>추가한 세컨드 </a:t>
            </a:r>
            <a:r>
              <a:rPr lang="ko-KR" altLang="en-US" dirty="0" err="1"/>
              <a:t>액티비티는</a:t>
            </a:r>
            <a:r>
              <a:rPr lang="ko-KR" altLang="en-US" dirty="0"/>
              <a:t> 별도로 등록해줘야 함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4" y="2521721"/>
            <a:ext cx="3117273" cy="16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6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반복</a:t>
            </a:r>
            <a:r>
              <a:rPr lang="en-US" altLang="ko-KR" sz="1600" dirty="0"/>
              <a:t>]2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AndroidManifest.xml </a:t>
            </a:r>
            <a:r>
              <a:rPr lang="ko-KR" altLang="en-US" dirty="0"/>
              <a:t>파일을 열고 </a:t>
            </a:r>
            <a:r>
              <a:rPr lang="en-US" altLang="ko-KR" dirty="0" err="1"/>
              <a:t>SecondActivity</a:t>
            </a:r>
            <a:r>
              <a:rPr lang="ko-KR" altLang="en-US" dirty="0"/>
              <a:t>를 등록</a:t>
            </a:r>
          </a:p>
          <a:p>
            <a:pPr lvl="2"/>
            <a:r>
              <a:rPr lang="ko-KR" altLang="en-US" sz="1600" dirty="0"/>
              <a:t>아래 코드를 </a:t>
            </a:r>
            <a:r>
              <a:rPr lang="en-US" altLang="ko-KR" sz="1600" dirty="0"/>
              <a:t>&lt;/application&gt; </a:t>
            </a:r>
            <a:r>
              <a:rPr lang="ko-KR" altLang="en-US" sz="1600" dirty="0"/>
              <a:t>바로 </a:t>
            </a:r>
            <a:r>
              <a:rPr lang="ko-KR" altLang="en-US" sz="1600" dirty="0" err="1"/>
              <a:t>윗행에</a:t>
            </a:r>
            <a:r>
              <a:rPr lang="ko-KR" altLang="en-US" sz="1600" dirty="0"/>
              <a:t> 넣고 다시 실행하기 </a:t>
            </a:r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51" y="2940184"/>
            <a:ext cx="7551698" cy="69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04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2" y="1294585"/>
            <a:ext cx="7038477" cy="2972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63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인텐트</a:t>
            </a:r>
            <a:r>
              <a:rPr lang="en-US" altLang="ko-KR" dirty="0"/>
              <a:t>(Intent)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대 컴포넌트가 상호 간에 데이터를 주고 받기 위한 메시지 객체</a:t>
            </a:r>
          </a:p>
          <a:p>
            <a:pPr lvl="1"/>
            <a:r>
              <a:rPr lang="ko-KR" altLang="en-US" dirty="0"/>
              <a:t>명시적 </a:t>
            </a:r>
            <a:r>
              <a:rPr lang="ko-KR" altLang="en-US" dirty="0" err="1"/>
              <a:t>인텐트와</a:t>
            </a:r>
            <a:r>
              <a:rPr lang="ko-KR" altLang="en-US" dirty="0"/>
              <a:t> 암시적 </a:t>
            </a:r>
            <a:r>
              <a:rPr lang="ko-KR" altLang="en-US" dirty="0" err="1"/>
              <a:t>인텐트로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명시적 </a:t>
            </a:r>
            <a:r>
              <a:rPr lang="ko-KR" altLang="en-US" dirty="0" err="1"/>
              <a:t>인텐트와</a:t>
            </a:r>
            <a:r>
              <a:rPr lang="ko-KR" altLang="en-US" dirty="0"/>
              <a:t> 데이터의 전달</a:t>
            </a:r>
          </a:p>
          <a:p>
            <a:pPr lvl="1"/>
            <a:r>
              <a:rPr lang="ko-KR" altLang="en-US" dirty="0"/>
              <a:t>명시적 </a:t>
            </a:r>
            <a:r>
              <a:rPr lang="ko-KR" altLang="en-US" dirty="0" err="1"/>
              <a:t>인텐트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다른 </a:t>
            </a:r>
            <a:r>
              <a:rPr lang="ko-KR" altLang="en-US" dirty="0" err="1"/>
              <a:t>액티비티의</a:t>
            </a:r>
            <a:r>
              <a:rPr lang="ko-KR" altLang="en-US" dirty="0"/>
              <a:t> 이름을 명확히 지정할 때 사용하는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1" descr="스크린샷 2019-02-06 오후 11.03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0" y="3533786"/>
            <a:ext cx="7380941" cy="97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90" y="2610632"/>
            <a:ext cx="5057421" cy="31589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/>
              <a:t>인텐트와</a:t>
            </a:r>
            <a:r>
              <a:rPr lang="ko-KR" altLang="en-US" dirty="0"/>
              <a:t> 데이터의 전달</a:t>
            </a:r>
            <a:endParaRPr lang="en-US" altLang="ko-KR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액티비디에서</a:t>
            </a:r>
            <a:r>
              <a:rPr lang="ko-KR" altLang="en-US" dirty="0"/>
              <a:t> </a:t>
            </a:r>
            <a:r>
              <a:rPr lang="ko-KR" altLang="en-US" dirty="0" err="1"/>
              <a:t>인텐트에</a:t>
            </a:r>
            <a:r>
              <a:rPr lang="ko-KR" altLang="en-US" dirty="0"/>
              <a:t> 데이터를 실어서 넘긴 후</a:t>
            </a:r>
            <a:r>
              <a:rPr lang="en-US" altLang="ko-KR" dirty="0"/>
              <a:t>, </a:t>
            </a:r>
            <a:r>
              <a:rPr lang="ko-KR" altLang="en-US" dirty="0"/>
              <a:t>세컨드 </a:t>
            </a:r>
            <a:r>
              <a:rPr lang="ko-KR" altLang="en-US" dirty="0" err="1"/>
              <a:t>액티비티에서</a:t>
            </a:r>
            <a:r>
              <a:rPr lang="ko-KR" altLang="en-US" dirty="0"/>
              <a:t> 받은 데이터 처리하는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26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액티비티의 개념을 파악한다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인텐트의</a:t>
            </a:r>
            <a:r>
              <a:rPr lang="ko-KR" altLang="en-US" sz="2400" dirty="0"/>
              <a:t> 개념을 이해하고 활용법을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생명주기에 대해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레이팅바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61666" y="1792944"/>
            <a:ext cx="5820669" cy="4328958"/>
            <a:chOff x="1764295" y="1583928"/>
            <a:chExt cx="5820669" cy="43289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295" y="1583928"/>
              <a:ext cx="5798561" cy="30149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041" y="4550463"/>
              <a:ext cx="5816923" cy="136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125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380345"/>
            <a:ext cx="5805905" cy="47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30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Project10_2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com.cookandroid.project10_2</a:t>
            </a:r>
          </a:p>
          <a:p>
            <a:pPr lvl="1"/>
            <a:endParaRPr lang="en-US" altLang="ko-KR" sz="10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적당한 명화 이미지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br>
              <a:rPr lang="en-US" altLang="ko-KR" dirty="0"/>
            </a:b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복사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52" y="2975329"/>
            <a:ext cx="4043295" cy="33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2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activity_main.xml </a:t>
            </a:r>
            <a:r>
              <a:rPr lang="ko-KR" altLang="en-US" dirty="0"/>
              <a:t>수정</a:t>
            </a:r>
          </a:p>
          <a:p>
            <a:pPr lvl="2"/>
            <a:r>
              <a:rPr lang="ko-KR" altLang="en-US" sz="1600" dirty="0"/>
              <a:t>바깥 </a:t>
            </a:r>
            <a:r>
              <a:rPr lang="ko-KR" altLang="en-US" sz="1600" dirty="0" err="1"/>
              <a:t>리니어레이아웃</a:t>
            </a:r>
            <a:r>
              <a:rPr lang="ko-KR" altLang="en-US" sz="1600" dirty="0"/>
              <a:t> 안에 </a:t>
            </a:r>
            <a:r>
              <a:rPr lang="ko-KR" altLang="en-US" sz="1600" dirty="0" err="1"/>
              <a:t>리니어레이아웃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버튼 </a:t>
            </a:r>
            <a:r>
              <a:rPr lang="en-US" altLang="ko-KR" sz="1600" dirty="0"/>
              <a:t>1</a:t>
            </a:r>
            <a:r>
              <a:rPr lang="ko-KR" altLang="en-US" sz="1600" dirty="0"/>
              <a:t>개를 생성 </a:t>
            </a:r>
          </a:p>
          <a:p>
            <a:pPr lvl="2"/>
            <a:r>
              <a:rPr lang="en-US" altLang="ko-KR" sz="1600" dirty="0" err="1"/>
              <a:t>layout_weight</a:t>
            </a:r>
            <a:r>
              <a:rPr lang="ko-KR" altLang="en-US" sz="1600" dirty="0"/>
              <a:t>를 </a:t>
            </a:r>
            <a:r>
              <a:rPr lang="en-US" altLang="ko-KR" sz="1600" dirty="0"/>
              <a:t>3:3:3:1</a:t>
            </a:r>
            <a:r>
              <a:rPr lang="ko-KR" altLang="en-US" sz="1600" dirty="0"/>
              <a:t>로 함</a:t>
            </a:r>
          </a:p>
          <a:p>
            <a:pPr lvl="2"/>
            <a:r>
              <a:rPr lang="en-US" altLang="ko-KR" sz="1600" dirty="0"/>
              <a:t>3</a:t>
            </a:r>
            <a:r>
              <a:rPr lang="ko-KR" altLang="en-US" sz="1600" dirty="0"/>
              <a:t>개의 레이아웃에는 각각 </a:t>
            </a:r>
            <a:r>
              <a:rPr lang="en-US" altLang="ko-KR" sz="1600" dirty="0"/>
              <a:t>3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이미지뷰를</a:t>
            </a:r>
            <a:r>
              <a:rPr lang="ko-KR" altLang="en-US" sz="1600" dirty="0"/>
              <a:t> 넣고 </a:t>
            </a:r>
            <a:r>
              <a:rPr lang="en-US" altLang="ko-KR" sz="1600" dirty="0" err="1"/>
              <a:t>layout_weigh</a:t>
            </a:r>
            <a:r>
              <a:rPr lang="ko-KR" altLang="en-US" sz="1600" dirty="0"/>
              <a:t>는 </a:t>
            </a:r>
            <a:r>
              <a:rPr lang="en-US" altLang="ko-KR" sz="1600" dirty="0"/>
              <a:t>1:1:1</a:t>
            </a:r>
            <a:r>
              <a:rPr lang="ko-KR" altLang="en-US" sz="1600" dirty="0"/>
              <a:t>로 함</a:t>
            </a:r>
          </a:p>
          <a:p>
            <a:pPr lvl="2"/>
            <a:r>
              <a:rPr lang="ko-KR" altLang="en-US" sz="1600" dirty="0"/>
              <a:t>필요하면 </a:t>
            </a:r>
            <a:r>
              <a:rPr lang="ko-KR" altLang="en-US" sz="1600" dirty="0" err="1"/>
              <a:t>이미지뷰에</a:t>
            </a:r>
            <a:r>
              <a:rPr lang="ko-KR" altLang="en-US" sz="1600" dirty="0"/>
              <a:t> 적당한 </a:t>
            </a:r>
            <a:r>
              <a:rPr lang="en-US" altLang="ko-KR" sz="1600" dirty="0" err="1"/>
              <a:t>layout_margin</a:t>
            </a:r>
            <a:r>
              <a:rPr lang="en-US" altLang="ko-KR" sz="1600" dirty="0"/>
              <a:t>(ex: 5dp)</a:t>
            </a:r>
            <a:r>
              <a:rPr lang="ko-KR" altLang="en-US" sz="1600" dirty="0"/>
              <a:t>을 줌</a:t>
            </a:r>
          </a:p>
          <a:p>
            <a:pPr lvl="2"/>
            <a:r>
              <a:rPr lang="en-US" altLang="ko-KR" sz="1600" dirty="0"/>
              <a:t>9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이미지뷰의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/>
              <a:t>iv1~iv9, </a:t>
            </a:r>
            <a:r>
              <a:rPr lang="ko-KR" altLang="en-US" sz="1600" dirty="0"/>
              <a:t>버튼의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btnResult</a:t>
            </a:r>
            <a:r>
              <a:rPr lang="ko-KR" altLang="en-US" sz="1600" dirty="0"/>
              <a:t>로 함</a:t>
            </a:r>
          </a:p>
        </p:txBody>
      </p:sp>
    </p:spTree>
    <p:extLst>
      <p:ext uri="{BB962C8B-B14F-4D97-AF65-F5344CB8AC3E}">
        <p14:creationId xmlns:p14="http://schemas.microsoft.com/office/powerpoint/2010/main" val="2869339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43" y="1342021"/>
            <a:ext cx="6224915" cy="499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286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서브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result.xml</a:t>
            </a:r>
            <a:r>
              <a:rPr lang="ko-KR" altLang="en-US" dirty="0"/>
              <a:t>을 </a:t>
            </a:r>
            <a:r>
              <a:rPr lang="en-US" altLang="ko-KR" dirty="0"/>
              <a:t>/res/layout </a:t>
            </a:r>
            <a:r>
              <a:rPr lang="ko-KR" altLang="en-US" dirty="0"/>
              <a:t>폴더에 생성하고 다음과 같이 설정함</a:t>
            </a:r>
          </a:p>
          <a:p>
            <a:pPr lvl="2"/>
            <a:r>
              <a:rPr lang="ko-KR" altLang="en-US" sz="1600" dirty="0"/>
              <a:t>바깥은 테이블레이아웃으로 설정하고 </a:t>
            </a:r>
            <a:r>
              <a:rPr lang="en-US" altLang="ko-KR" sz="1600" dirty="0" err="1"/>
              <a:t>stretchColumns</a:t>
            </a:r>
            <a:r>
              <a:rPr lang="en-US" altLang="ko-KR" sz="1600" dirty="0"/>
              <a:t> </a:t>
            </a:r>
            <a:r>
              <a:rPr lang="ko-KR" altLang="en-US" sz="1600" dirty="0"/>
              <a:t>속성을 </a:t>
            </a:r>
            <a:r>
              <a:rPr lang="en-US" altLang="ko-KR" sz="1600" dirty="0"/>
              <a:t>0</a:t>
            </a:r>
            <a:r>
              <a:rPr lang="ko-KR" altLang="en-US" sz="1600" dirty="0"/>
              <a:t>으로 함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TableRow</a:t>
            </a:r>
            <a:r>
              <a:rPr lang="en-US" altLang="ko-KR" sz="1600" dirty="0"/>
              <a:t>&gt;</a:t>
            </a:r>
            <a:r>
              <a:rPr lang="ko-KR" altLang="en-US" sz="1600" dirty="0"/>
              <a:t>를 그림의 숫자와 동일한 </a:t>
            </a:r>
            <a:r>
              <a:rPr lang="en-US" altLang="ko-KR" sz="1600" dirty="0"/>
              <a:t>(9+1)</a:t>
            </a:r>
            <a:r>
              <a:rPr lang="ko-KR" altLang="en-US" sz="1600" dirty="0"/>
              <a:t>개로 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각 </a:t>
            </a:r>
            <a:r>
              <a:rPr lang="ko-KR" altLang="en-US" sz="1600" dirty="0" err="1"/>
              <a:t>테이블로우에는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래이팅바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개를 생성</a:t>
            </a:r>
          </a:p>
          <a:p>
            <a:pPr lvl="2"/>
            <a:r>
              <a:rPr lang="ko-KR" altLang="en-US" sz="1600" dirty="0"/>
              <a:t>마지막 </a:t>
            </a:r>
            <a:r>
              <a:rPr lang="ko-KR" altLang="en-US" sz="1600" dirty="0" err="1"/>
              <a:t>테이블로우에는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돌아가기</a:t>
            </a:r>
            <a:r>
              <a:rPr lang="en-US" altLang="ko-KR" sz="1600" dirty="0"/>
              <a:t>&gt;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텍스트뷰의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tv1~tv9, </a:t>
            </a:r>
            <a:r>
              <a:rPr lang="ko-KR" altLang="en-US" sz="1600" dirty="0" err="1"/>
              <a:t>래이팅바의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 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rbar1~rbar9, </a:t>
            </a:r>
            <a:r>
              <a:rPr lang="ko-KR" altLang="en-US" sz="1600" dirty="0"/>
              <a:t>버튼의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btnReturn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9446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83" y="1141898"/>
            <a:ext cx="5629635" cy="515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95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ResultActivity.java </a:t>
            </a:r>
            <a:r>
              <a:rPr lang="ko-KR" altLang="en-US" dirty="0"/>
              <a:t>파일을 만들기</a:t>
            </a:r>
          </a:p>
          <a:p>
            <a:pPr lvl="2"/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추가한 후 </a:t>
            </a:r>
            <a:r>
              <a:rPr lang="en-US" altLang="ko-KR" sz="1600" dirty="0" err="1"/>
              <a:t>setContentView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R.layout.result</a:t>
            </a:r>
            <a:r>
              <a:rPr lang="en-US" altLang="ko-KR" sz="1600" dirty="0"/>
              <a:t>)</a:t>
            </a:r>
            <a:r>
              <a:rPr lang="ko-KR" altLang="en-US" sz="1600" dirty="0"/>
              <a:t> 추가</a:t>
            </a:r>
          </a:p>
          <a:p>
            <a:pPr lvl="2"/>
            <a:r>
              <a:rPr lang="en-US" altLang="ko-KR" sz="1600" dirty="0"/>
              <a:t>AndroidManifest.xml</a:t>
            </a:r>
            <a:r>
              <a:rPr lang="ko-KR" altLang="en-US" sz="1600" dirty="0"/>
              <a:t>에 등록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내부에 필요한 변수 선언</a:t>
            </a:r>
          </a:p>
          <a:p>
            <a:pPr lvl="2"/>
            <a:r>
              <a:rPr lang="ko-KR" altLang="en-US" sz="1600" dirty="0"/>
              <a:t>그림을 클릭할 때마다 투표수를 저장할 </a:t>
            </a:r>
            <a:r>
              <a:rPr lang="en-US" altLang="ko-KR" sz="1600" dirty="0"/>
              <a:t>9</a:t>
            </a:r>
            <a:r>
              <a:rPr lang="ko-KR" altLang="en-US" sz="1600" dirty="0"/>
              <a:t>개짜리 배열을 선언하고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초기화</a:t>
            </a:r>
          </a:p>
          <a:p>
            <a:pPr lvl="2"/>
            <a:r>
              <a:rPr lang="ko-KR" altLang="en-US" sz="1600" dirty="0" err="1"/>
              <a:t>이미지뷰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위젯을</a:t>
            </a:r>
            <a:r>
              <a:rPr lang="ko-KR" altLang="en-US" sz="1600" dirty="0"/>
              <a:t> 저장할 </a:t>
            </a:r>
            <a:r>
              <a:rPr lang="en-US" altLang="ko-KR" sz="1600" dirty="0"/>
              <a:t>9</a:t>
            </a:r>
            <a:r>
              <a:rPr lang="ko-KR" altLang="en-US" sz="1600" dirty="0"/>
              <a:t>개짜리 배열을 선언</a:t>
            </a:r>
          </a:p>
          <a:p>
            <a:pPr lvl="2"/>
            <a:r>
              <a:rPr lang="ko-KR" altLang="en-US" sz="1600" dirty="0" err="1"/>
              <a:t>이미지뷰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인 </a:t>
            </a:r>
            <a:r>
              <a:rPr lang="en-US" altLang="ko-KR" sz="1600" dirty="0"/>
              <a:t>R.id.iv1 ~ iv9</a:t>
            </a:r>
            <a:r>
              <a:rPr lang="ko-KR" altLang="en-US" sz="1600" dirty="0"/>
              <a:t>를 저장한 배열을 선언</a:t>
            </a:r>
          </a:p>
          <a:p>
            <a:pPr lvl="2"/>
            <a:r>
              <a:rPr lang="ko-KR" altLang="en-US" sz="1600" dirty="0"/>
              <a:t>그림의 이름을 저장한 </a:t>
            </a:r>
            <a:r>
              <a:rPr lang="en-US" altLang="ko-KR" sz="1600" dirty="0"/>
              <a:t>9</a:t>
            </a:r>
            <a:r>
              <a:rPr lang="ko-KR" altLang="en-US" sz="1600" dirty="0"/>
              <a:t>개짜리 배열을 선언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98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21" y="1165632"/>
            <a:ext cx="6188559" cy="501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06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206480"/>
            <a:ext cx="8409895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내에 이미지 클릭하면 동작할 내용 코딩</a:t>
            </a:r>
          </a:p>
          <a:p>
            <a:pPr lvl="2"/>
            <a:r>
              <a:rPr lang="ko-KR" altLang="en-US" sz="1600" dirty="0"/>
              <a:t>각 </a:t>
            </a:r>
            <a:r>
              <a:rPr lang="ko-KR" altLang="en-US" sz="1600" dirty="0" err="1"/>
              <a:t>이미지뷰에</a:t>
            </a:r>
            <a:r>
              <a:rPr lang="ko-KR" altLang="en-US" sz="1600" dirty="0"/>
              <a:t> 대해 클릭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생성 </a:t>
            </a:r>
          </a:p>
          <a:p>
            <a:pPr lvl="2"/>
            <a:r>
              <a:rPr lang="ko-KR" altLang="en-US" sz="1600" dirty="0" err="1"/>
              <a:t>이미지뷰가</a:t>
            </a:r>
            <a:r>
              <a:rPr lang="ko-KR" altLang="en-US" sz="1600" dirty="0"/>
              <a:t> </a:t>
            </a:r>
            <a:r>
              <a:rPr lang="en-US" altLang="ko-KR" sz="1600" dirty="0"/>
              <a:t>9</a:t>
            </a:r>
            <a:r>
              <a:rPr lang="ko-KR" altLang="en-US" sz="1600" dirty="0"/>
              <a:t>개이므로 </a:t>
            </a:r>
            <a:r>
              <a:rPr lang="ko-KR" altLang="en-US" sz="1600" dirty="0" err="1"/>
              <a:t>반복문</a:t>
            </a:r>
            <a:r>
              <a:rPr lang="ko-KR" altLang="en-US" sz="1600" dirty="0"/>
              <a:t> 사용</a:t>
            </a:r>
          </a:p>
          <a:p>
            <a:pPr lvl="2"/>
            <a:r>
              <a:rPr lang="ko-KR" altLang="en-US" sz="1600" dirty="0"/>
              <a:t>이미지를 클릭하면 각 이미지의 투표수가 증가하도록 설정</a:t>
            </a:r>
          </a:p>
          <a:p>
            <a:pPr lvl="2"/>
            <a:r>
              <a:rPr lang="ko-KR" altLang="en-US" sz="1600" dirty="0"/>
              <a:t>이미지를 클릭할 때마다 해당 이미지 이름과 누적된 투표수도 토스트 메시지로 보여줌</a:t>
            </a:r>
          </a:p>
        </p:txBody>
      </p:sp>
    </p:spTree>
    <p:extLst>
      <p:ext uri="{BB962C8B-B14F-4D97-AF65-F5344CB8AC3E}">
        <p14:creationId xmlns:p14="http://schemas.microsoft.com/office/powerpoint/2010/main" val="387148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 err="1">
                <a:latin typeface="+mn-ea"/>
              </a:rPr>
              <a:t>액티비티와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인텐트의</a:t>
            </a:r>
            <a:r>
              <a:rPr lang="ko-KR" altLang="en-US" sz="2400" dirty="0">
                <a:latin typeface="+mn-ea"/>
              </a:rPr>
              <a:t> 기본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액티비티와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인텐트의</a:t>
            </a:r>
            <a:r>
              <a:rPr lang="ko-KR" altLang="en-US" sz="2400" dirty="0">
                <a:latin typeface="+mn-ea"/>
              </a:rPr>
              <a:t> 응용</a:t>
            </a: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53E76D-2E74-469C-A4B1-7436EFC2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7" y="1409934"/>
            <a:ext cx="6690705" cy="46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8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341801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(4)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내에 </a:t>
            </a:r>
            <a:r>
              <a:rPr lang="en-US" altLang="ko-KR" dirty="0"/>
              <a:t>&lt;</a:t>
            </a:r>
            <a:r>
              <a:rPr lang="ko-KR" altLang="en-US" dirty="0"/>
              <a:t>투표 종료</a:t>
            </a:r>
            <a:r>
              <a:rPr lang="en-US" altLang="ko-KR" dirty="0"/>
              <a:t>&gt;</a:t>
            </a:r>
            <a:r>
              <a:rPr lang="ko-KR" altLang="en-US" dirty="0"/>
              <a:t>에 대해서 클릭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생성</a:t>
            </a:r>
          </a:p>
          <a:p>
            <a:pPr lvl="2"/>
            <a:r>
              <a:rPr lang="ko-KR" altLang="en-US" sz="1600" dirty="0" err="1"/>
              <a:t>인텐트를</a:t>
            </a:r>
            <a:r>
              <a:rPr lang="ko-KR" altLang="en-US" sz="1600" dirty="0"/>
              <a:t> 생성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인텐트에</a:t>
            </a:r>
            <a:r>
              <a:rPr lang="ko-KR" altLang="en-US" sz="1600" dirty="0"/>
              <a:t> 투표수 배열과 그림 이름 배열을 넣은 후 결과 </a:t>
            </a:r>
            <a:r>
              <a:rPr lang="ko-KR" altLang="en-US" sz="1600" dirty="0" err="1"/>
              <a:t>액티비티</a:t>
            </a:r>
            <a:r>
              <a:rPr lang="ko-KR" altLang="en-US" sz="1600" dirty="0"/>
              <a:t> 호출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64972" y="2994720"/>
            <a:ext cx="6214056" cy="2882564"/>
            <a:chOff x="1408052" y="2994720"/>
            <a:chExt cx="6214056" cy="28825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2994720"/>
              <a:ext cx="6204717" cy="2088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052" y="5004745"/>
              <a:ext cx="6188559" cy="872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651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32074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서브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ResultActivity.java </a:t>
            </a:r>
            <a:r>
              <a:rPr lang="ko-KR" altLang="en-US" dirty="0"/>
              <a:t>파일의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안을 코딩</a:t>
            </a:r>
          </a:p>
          <a:p>
            <a:pPr lvl="2"/>
            <a:r>
              <a:rPr lang="ko-KR" altLang="en-US" sz="1600" dirty="0"/>
              <a:t>메인 </a:t>
            </a:r>
            <a:r>
              <a:rPr lang="ko-KR" altLang="en-US" sz="1600" dirty="0" err="1"/>
              <a:t>액티비티에서</a:t>
            </a:r>
            <a:r>
              <a:rPr lang="ko-KR" altLang="en-US" sz="1600" dirty="0"/>
              <a:t> 보낸 </a:t>
            </a:r>
            <a:r>
              <a:rPr lang="ko-KR" altLang="en-US" sz="1600" dirty="0" err="1"/>
              <a:t>인텐트</a:t>
            </a:r>
            <a:r>
              <a:rPr lang="ko-KR" altLang="en-US" sz="1600" dirty="0"/>
              <a:t> 받고</a:t>
            </a:r>
            <a:r>
              <a:rPr lang="en-US" altLang="ko-KR" sz="1600" dirty="0"/>
              <a:t>, </a:t>
            </a:r>
            <a:r>
              <a:rPr lang="ko-KR" altLang="en-US" sz="1600" dirty="0"/>
              <a:t>넘겨받은 투표 결과 배열과 그림 이름 배열 저장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61" y="2911793"/>
            <a:ext cx="6200679" cy="307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36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10-2 </a:t>
            </a:r>
            <a:r>
              <a:rPr lang="ko-KR" altLang="en-US" dirty="0"/>
              <a:t>명화 선호도 투표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(6)</a:t>
            </a:r>
            <a:r>
              <a:rPr lang="ko-KR" altLang="en-US" dirty="0"/>
              <a:t> 서브 </a:t>
            </a:r>
            <a:r>
              <a:rPr lang="ko-KR" altLang="en-US" dirty="0" err="1"/>
              <a:t>액티비티의</a:t>
            </a:r>
            <a:r>
              <a:rPr lang="ko-KR" altLang="en-US" dirty="0"/>
              <a:t> 나머지 코딩</a:t>
            </a:r>
          </a:p>
          <a:p>
            <a:pPr lvl="2"/>
            <a:r>
              <a:rPr lang="en-US" altLang="ko-KR" sz="1600" dirty="0"/>
              <a:t>result.xml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9</a:t>
            </a:r>
            <a:r>
              <a:rPr lang="ko-KR" altLang="en-US" sz="1600" dirty="0"/>
              <a:t>개와 </a:t>
            </a:r>
            <a:r>
              <a:rPr lang="ko-KR" altLang="en-US" sz="1600" dirty="0" err="1"/>
              <a:t>레이팅바</a:t>
            </a:r>
            <a:r>
              <a:rPr lang="ko-KR" altLang="en-US" sz="1600" dirty="0"/>
              <a:t> </a:t>
            </a:r>
            <a:r>
              <a:rPr lang="en-US" altLang="ko-KR" sz="1600" dirty="0"/>
              <a:t>9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배열을 선언</a:t>
            </a:r>
          </a:p>
          <a:p>
            <a:pPr lvl="2"/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저장한 배열 변수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레이팅바의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저장한 배열 변수를 선언</a:t>
            </a:r>
          </a:p>
          <a:p>
            <a:pPr lvl="2"/>
            <a:r>
              <a:rPr lang="en-US" altLang="ko-KR" sz="1600" dirty="0"/>
              <a:t>XML </a:t>
            </a:r>
            <a:r>
              <a:rPr lang="ko-KR" altLang="en-US" sz="1600" dirty="0"/>
              <a:t>파일의 </a:t>
            </a:r>
            <a:r>
              <a:rPr lang="ko-KR" altLang="en-US" sz="1600" dirty="0" err="1"/>
              <a:t>텍스트뷰와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레이팅바를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변수에 대입</a:t>
            </a:r>
          </a:p>
          <a:p>
            <a:pPr lvl="2"/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변수에 넘겨받은 그림 이름 적용</a:t>
            </a:r>
          </a:p>
          <a:p>
            <a:pPr lvl="2"/>
            <a:r>
              <a:rPr lang="ko-KR" altLang="en-US" sz="1600" dirty="0" err="1"/>
              <a:t>레이팅바에는</a:t>
            </a:r>
            <a:r>
              <a:rPr lang="ko-KR" altLang="en-US" sz="1600" dirty="0"/>
              <a:t> 넘겨받은 투표 결과를 적용</a:t>
            </a:r>
          </a:p>
          <a:p>
            <a:pPr lvl="2"/>
            <a:r>
              <a:rPr lang="ko-KR" altLang="en-US" sz="1600" dirty="0"/>
              <a:t>버튼을 클릭하면 서브 </a:t>
            </a:r>
            <a:r>
              <a:rPr lang="ko-KR" altLang="en-US" sz="1600" dirty="0" err="1"/>
              <a:t>액티비티를</a:t>
            </a:r>
            <a:r>
              <a:rPr lang="ko-KR" altLang="en-US" sz="1600" dirty="0"/>
              <a:t> 종료</a:t>
            </a:r>
            <a:r>
              <a:rPr lang="en-US" altLang="ko-KR" sz="1600" dirty="0"/>
              <a:t>.</a:t>
            </a:r>
            <a:r>
              <a:rPr lang="ko-KR" altLang="en-US" sz="1600" dirty="0"/>
              <a:t> 즉</a:t>
            </a:r>
            <a:r>
              <a:rPr lang="en-US" altLang="ko-KR" sz="1600" dirty="0"/>
              <a:t>, </a:t>
            </a:r>
            <a:r>
              <a:rPr lang="ko-KR" altLang="en-US" sz="1600" dirty="0"/>
              <a:t>메인 </a:t>
            </a:r>
            <a:r>
              <a:rPr lang="ko-KR" altLang="en-US" sz="1600" dirty="0" err="1"/>
              <a:t>액티비티로</a:t>
            </a:r>
            <a:r>
              <a:rPr lang="ko-KR" altLang="en-US" sz="1600" dirty="0"/>
              <a:t> 돌아감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826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60" y="988564"/>
            <a:ext cx="6180480" cy="586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763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93" y="1339850"/>
            <a:ext cx="6398615" cy="347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772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인텐트의</a:t>
            </a:r>
            <a:r>
              <a:rPr lang="ko-KR" altLang="en-US" dirty="0"/>
              <a:t> 응용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73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양방향 </a:t>
            </a:r>
            <a:r>
              <a:rPr lang="ko-KR" altLang="en-US" dirty="0" err="1"/>
              <a:t>액티비티와</a:t>
            </a:r>
            <a:r>
              <a:rPr lang="ko-KR" altLang="en-US" dirty="0"/>
              <a:t> 데이터의 전달</a:t>
            </a:r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세컨드 </a:t>
            </a:r>
            <a:r>
              <a:rPr lang="ko-KR" altLang="en-US" dirty="0" err="1"/>
              <a:t>액티비티로</a:t>
            </a:r>
            <a:r>
              <a:rPr lang="ko-KR" altLang="en-US" dirty="0"/>
              <a:t> 데이터를 넘긴 후에 다시 세컨드</a:t>
            </a:r>
            <a:r>
              <a:rPr lang="en-US" altLang="ko-KR" dirty="0"/>
              <a:t> </a:t>
            </a:r>
            <a:r>
              <a:rPr lang="ko-KR" altLang="en-US" dirty="0" err="1"/>
              <a:t>액티비티에서</a:t>
            </a:r>
            <a:r>
              <a:rPr lang="ko-KR" altLang="en-US" dirty="0"/>
              <a:t> 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데이터를 돌려주는 경우도 있음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84" y="2657851"/>
            <a:ext cx="5061632" cy="35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1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양방향 데이터 전달 예제 </a:t>
            </a:r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액티비티의</a:t>
            </a:r>
            <a:r>
              <a:rPr lang="ko-KR" altLang="en-US" dirty="0"/>
              <a:t> </a:t>
            </a:r>
            <a:r>
              <a:rPr lang="ko-KR" altLang="en-US" dirty="0" err="1"/>
              <a:t>에디트텍스트의</a:t>
            </a:r>
            <a:r>
              <a:rPr lang="ko-KR" altLang="en-US" dirty="0"/>
              <a:t> 두 수를 세컨드 </a:t>
            </a:r>
            <a:r>
              <a:rPr lang="ko-KR" altLang="en-US" dirty="0" err="1"/>
              <a:t>액티비티에서</a:t>
            </a:r>
            <a:r>
              <a:rPr lang="ko-KR" altLang="en-US" dirty="0"/>
              <a:t> 더한 후에 다시 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돌려줌</a:t>
            </a:r>
          </a:p>
          <a:p>
            <a:pPr lvl="2"/>
            <a:r>
              <a:rPr lang="en-US" altLang="ko-KR" sz="1600" dirty="0"/>
              <a:t>[</a:t>
            </a:r>
            <a:r>
              <a:rPr lang="ko-KR" altLang="en-US" sz="1600" dirty="0"/>
              <a:t>예제 </a:t>
            </a:r>
            <a:r>
              <a:rPr lang="en-US" altLang="ko-KR" sz="1600" dirty="0"/>
              <a:t>10-15]~[</a:t>
            </a:r>
            <a:r>
              <a:rPr lang="ko-KR" altLang="en-US" sz="1600" dirty="0"/>
              <a:t>예제 </a:t>
            </a:r>
            <a:r>
              <a:rPr lang="en-US" altLang="ko-KR" sz="1600" dirty="0"/>
              <a:t>10-18]</a:t>
            </a:r>
            <a:r>
              <a:rPr lang="ko-KR" altLang="en-US" sz="1600" dirty="0"/>
              <a:t>의 실행 결과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26" y="2882460"/>
            <a:ext cx="5199749" cy="34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76694" y="1284170"/>
            <a:ext cx="6390613" cy="4416039"/>
            <a:chOff x="1478585" y="1284170"/>
            <a:chExt cx="6390613" cy="4416039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938" y="1284170"/>
              <a:ext cx="6362260" cy="2617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585" y="3979369"/>
              <a:ext cx="6378417" cy="1720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583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인텐트의</a:t>
            </a:r>
            <a:r>
              <a:rPr lang="ko-KR" altLang="en-US" dirty="0"/>
              <a:t> 기본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944991"/>
            <a:ext cx="5809579" cy="593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936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346889"/>
            <a:ext cx="5805905" cy="453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9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32" y="1410628"/>
            <a:ext cx="6390537" cy="2678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5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암시적 </a:t>
            </a:r>
            <a:r>
              <a:rPr lang="ko-KR" altLang="en-US" dirty="0" err="1"/>
              <a:t>인텐트</a:t>
            </a:r>
            <a:r>
              <a:rPr lang="ko-KR" altLang="en-US" dirty="0"/>
              <a:t> </a:t>
            </a:r>
            <a:r>
              <a:rPr lang="en-US" altLang="ko-KR" dirty="0"/>
              <a:t>(Implicit Intent, </a:t>
            </a:r>
            <a:r>
              <a:rPr lang="ko-KR" altLang="en-US" dirty="0"/>
              <a:t>묵시적 </a:t>
            </a:r>
            <a:r>
              <a:rPr lang="ko-KR" altLang="en-US" dirty="0" err="1"/>
              <a:t>인텐트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약속된 액션</a:t>
            </a:r>
            <a:r>
              <a:rPr lang="en-US" altLang="ko-KR" dirty="0"/>
              <a:t>(Action)</a:t>
            </a:r>
            <a:r>
              <a:rPr lang="ko-KR" altLang="en-US" dirty="0"/>
              <a:t>을 지정하여 </a:t>
            </a:r>
            <a:r>
              <a:rPr lang="ko-KR" altLang="en-US" dirty="0" err="1"/>
              <a:t>안드로이드에서</a:t>
            </a:r>
            <a:r>
              <a:rPr lang="ko-KR" altLang="en-US" dirty="0"/>
              <a:t> 제공하는 기존 응용 프로그램을 실행하는 것</a:t>
            </a:r>
          </a:p>
          <a:p>
            <a:pPr lvl="1"/>
            <a:r>
              <a:rPr lang="ko-KR" altLang="en-US" dirty="0"/>
              <a:t>암시적 </a:t>
            </a:r>
            <a:r>
              <a:rPr lang="ko-KR" altLang="en-US" dirty="0" err="1"/>
              <a:t>인텐트의</a:t>
            </a:r>
            <a:r>
              <a:rPr lang="ko-KR" altLang="en-US" dirty="0"/>
              <a:t> 예시 </a:t>
            </a:r>
            <a:r>
              <a:rPr lang="en-US" altLang="ko-KR" dirty="0"/>
              <a:t>: </a:t>
            </a:r>
            <a:r>
              <a:rPr lang="ko-KR" altLang="en-US" dirty="0"/>
              <a:t>전화 걸기</a:t>
            </a:r>
            <a:endParaRPr lang="en-US" altLang="ko-KR" dirty="0"/>
          </a:p>
          <a:p>
            <a:pPr lvl="2"/>
            <a:r>
              <a:rPr lang="ko-KR" altLang="en-US" sz="1600" dirty="0"/>
              <a:t>전화번호를 </a:t>
            </a:r>
            <a:r>
              <a:rPr lang="ko-KR" altLang="en-US" sz="1600" dirty="0" err="1"/>
              <a:t>인텐트로</a:t>
            </a:r>
            <a:r>
              <a:rPr lang="ko-KR" altLang="en-US" sz="1600" dirty="0"/>
              <a:t> 넘긴 후에 전화 걸기 응용 프로그램이 실행되는 것과 같음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32" y="3214044"/>
            <a:ext cx="4797136" cy="2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암시적 </a:t>
            </a:r>
            <a:r>
              <a:rPr lang="ko-KR" altLang="en-US" dirty="0" err="1"/>
              <a:t>인텐트</a:t>
            </a:r>
            <a:r>
              <a:rPr lang="en-US" altLang="ko-KR" dirty="0"/>
              <a:t>(Implicit Intent, </a:t>
            </a:r>
            <a:r>
              <a:rPr lang="ko-KR" altLang="en-US" dirty="0"/>
              <a:t>묵시적 </a:t>
            </a:r>
            <a:r>
              <a:rPr lang="ko-KR" altLang="en-US" dirty="0" err="1"/>
              <a:t>인텐트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911</a:t>
            </a:r>
            <a:r>
              <a:rPr lang="ko-KR" altLang="en-US" dirty="0"/>
              <a:t>에 응급 전화를 거는 형식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pPr lvl="1"/>
            <a:r>
              <a:rPr lang="ko-KR" altLang="en-US" dirty="0"/>
              <a:t>전화 걸기 및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사용을 위해 </a:t>
            </a:r>
            <a:r>
              <a:rPr lang="en-US" altLang="ko-KR" dirty="0"/>
              <a:t>AndroidManifest.xml</a:t>
            </a:r>
            <a:r>
              <a:rPr lang="ko-KR" altLang="en-US" dirty="0"/>
              <a:t>의 </a:t>
            </a:r>
            <a:r>
              <a:rPr lang="en-US" altLang="ko-KR" b="1" dirty="0"/>
              <a:t>&lt;application </a:t>
            </a:r>
            <a:r>
              <a:rPr lang="ko-KR" altLang="en-US" b="1" dirty="0"/>
              <a:t>위에 </a:t>
            </a:r>
            <a:r>
              <a:rPr lang="ko-KR" altLang="en-US" dirty="0"/>
              <a:t>다음과 같이 권한 추가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6 오후 11.26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10" y="2067378"/>
            <a:ext cx="6682781" cy="865181"/>
          </a:xfrm>
          <a:prstGeom prst="rect">
            <a:avLst/>
          </a:prstGeom>
        </p:spPr>
      </p:pic>
      <p:pic>
        <p:nvPicPr>
          <p:cNvPr id="5" name="Picture 4" descr="스크린샷 2019-02-06 오후 11.26.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27" y="3999634"/>
            <a:ext cx="6709946" cy="1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7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263080"/>
            <a:ext cx="5794888" cy="459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781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7" t="29337"/>
          <a:stretch/>
        </p:blipFill>
        <p:spPr bwMode="auto">
          <a:xfrm>
            <a:off x="6313713" y="5599612"/>
            <a:ext cx="683624" cy="93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579142" y="1054885"/>
            <a:ext cx="5991628" cy="5581253"/>
            <a:chOff x="1799752" y="1054885"/>
            <a:chExt cx="5991628" cy="5581253"/>
          </a:xfrm>
        </p:grpSpPr>
        <p:grpSp>
          <p:nvGrpSpPr>
            <p:cNvPr id="3" name="그룹 2"/>
            <p:cNvGrpSpPr/>
            <p:nvPr/>
          </p:nvGrpSpPr>
          <p:grpSpPr>
            <a:xfrm>
              <a:off x="1799752" y="1054885"/>
              <a:ext cx="5405133" cy="5581253"/>
              <a:chOff x="1825878" y="1316142"/>
              <a:chExt cx="5405133" cy="5581253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6519" y="1316142"/>
                <a:ext cx="5394492" cy="13170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17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5878" y="2642863"/>
                <a:ext cx="4482026" cy="42545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091" y="2459942"/>
              <a:ext cx="1492289" cy="3418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313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0712BA-C81B-4542-A0F2-D88C8FD96B2B}"/>
              </a:ext>
            </a:extLst>
          </p:cNvPr>
          <p:cNvGrpSpPr/>
          <p:nvPr/>
        </p:nvGrpSpPr>
        <p:grpSpPr>
          <a:xfrm>
            <a:off x="1327921" y="1486090"/>
            <a:ext cx="6488158" cy="4234162"/>
            <a:chOff x="1327921" y="1486090"/>
            <a:chExt cx="6488158" cy="4234162"/>
          </a:xfrm>
        </p:grpSpPr>
        <p:grpSp>
          <p:nvGrpSpPr>
            <p:cNvPr id="3" name="그룹 2"/>
            <p:cNvGrpSpPr/>
            <p:nvPr/>
          </p:nvGrpSpPr>
          <p:grpSpPr>
            <a:xfrm>
              <a:off x="1327921" y="1486090"/>
              <a:ext cx="6488158" cy="4234162"/>
              <a:chOff x="1140396" y="1486090"/>
              <a:chExt cx="6488158" cy="4234162"/>
            </a:xfrm>
          </p:grpSpPr>
          <p:pic>
            <p:nvPicPr>
              <p:cNvPr id="1433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0396" y="1514294"/>
                <a:ext cx="4825402" cy="3473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3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9070" y="1486090"/>
                <a:ext cx="1619484" cy="4234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6E056D-0601-4E22-BEEC-5F099D1F1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595" y="1514295"/>
              <a:ext cx="1619484" cy="23617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59B3826-AB5D-4C2C-8389-767F150D5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6595" y="3912658"/>
              <a:ext cx="1590498" cy="1747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420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65EB9B-6E6A-4DE2-930E-410677E11893}"/>
              </a:ext>
            </a:extLst>
          </p:cNvPr>
          <p:cNvGrpSpPr/>
          <p:nvPr/>
        </p:nvGrpSpPr>
        <p:grpSpPr>
          <a:xfrm>
            <a:off x="1467071" y="1278291"/>
            <a:ext cx="6209859" cy="4458171"/>
            <a:chOff x="1467071" y="1278291"/>
            <a:chExt cx="6209859" cy="4458171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071" y="1278291"/>
              <a:ext cx="6209859" cy="4458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DBB4FE2-B84B-4FC8-94C8-4C8A7575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6326" y="3947500"/>
              <a:ext cx="1576185" cy="1622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34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액티비티</a:t>
            </a:r>
            <a:r>
              <a:rPr lang="ko-KR" altLang="en-US" dirty="0"/>
              <a:t> 생명주기</a:t>
            </a:r>
          </a:p>
          <a:p>
            <a:pPr lvl="1"/>
            <a:r>
              <a:rPr lang="ko-KR" altLang="en-US" dirty="0" err="1"/>
              <a:t>액티비티의</a:t>
            </a:r>
            <a:r>
              <a:rPr lang="ko-KR" altLang="en-US" dirty="0"/>
              <a:t> 생성부터 소멸까지의 주기를 뜻함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응용프로그램은 화면이 작아 동시에 여러 개의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br>
              <a:rPr lang="ko-KR" altLang="en-US" dirty="0"/>
            </a:br>
            <a:r>
              <a:rPr lang="ko-KR" altLang="en-US" dirty="0"/>
              <a:t>나올 수 없음</a:t>
            </a:r>
          </a:p>
          <a:p>
            <a:pPr lvl="1"/>
            <a:r>
              <a:rPr lang="ko-KR" altLang="en-US" dirty="0"/>
              <a:t>앞에 나오는 화면 하나만 활성화된 상태이고 나머지는 모두 비활성화된 상태로 남게 됨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8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안드로이드의</a:t>
            </a:r>
            <a:r>
              <a:rPr lang="ko-KR" altLang="en-US" sz="2400" dirty="0"/>
              <a:t> </a:t>
            </a:r>
            <a:r>
              <a:rPr lang="en-US" altLang="ko-KR" sz="2400" dirty="0"/>
              <a:t>4</a:t>
            </a:r>
            <a:r>
              <a:rPr lang="ko-KR" altLang="en-US" sz="2400" dirty="0"/>
              <a:t>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액티비티</a:t>
            </a:r>
            <a:r>
              <a:rPr lang="en-US" altLang="ko-KR" b="1" dirty="0"/>
              <a:t>(Activity) </a:t>
            </a:r>
            <a:endParaRPr lang="en-US" altLang="ko-KR" dirty="0"/>
          </a:p>
          <a:p>
            <a:pPr lvl="1"/>
            <a:r>
              <a:rPr lang="ko-KR" altLang="en-US" dirty="0"/>
              <a:t>화면을 구성하는 가장 기본적인 컴포넌트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b="1" dirty="0"/>
              <a:t>서비스</a:t>
            </a:r>
            <a:r>
              <a:rPr lang="en-US" altLang="ko-KR" b="1" dirty="0"/>
              <a:t>(Service)</a:t>
            </a:r>
          </a:p>
          <a:p>
            <a:pPr lvl="1"/>
            <a:r>
              <a:rPr lang="ko-KR" altLang="en-US" dirty="0" err="1"/>
              <a:t>액티비티와</a:t>
            </a:r>
            <a:r>
              <a:rPr lang="ko-KR" altLang="en-US" dirty="0"/>
              <a:t> 상관없이 백그라운드에서 동작하는 컴포넌트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  <a:p>
            <a:r>
              <a:rPr lang="ko-KR" altLang="en-US" b="1" dirty="0" err="1"/>
              <a:t>브로드캐스트</a:t>
            </a:r>
            <a:r>
              <a:rPr lang="ko-KR" altLang="en-US" b="1" dirty="0"/>
              <a:t> 리시버</a:t>
            </a:r>
            <a:r>
              <a:rPr lang="en-US" altLang="ko-KR" b="1" dirty="0"/>
              <a:t>(Broadcast Receiver)</a:t>
            </a:r>
            <a:endParaRPr lang="en-US" altLang="ko-KR" dirty="0"/>
          </a:p>
          <a:p>
            <a:pPr lvl="1"/>
            <a:r>
              <a:rPr lang="ko-KR" altLang="en-US" dirty="0"/>
              <a:t>문자 메시지 도착</a:t>
            </a:r>
            <a:r>
              <a:rPr lang="en-US" altLang="ko-KR" dirty="0"/>
              <a:t>, </a:t>
            </a:r>
            <a:r>
              <a:rPr lang="ko-KR" altLang="en-US" dirty="0"/>
              <a:t>배터리 방전</a:t>
            </a:r>
            <a:r>
              <a:rPr lang="en-US" altLang="ko-KR" dirty="0"/>
              <a:t>, SD </a:t>
            </a:r>
            <a:r>
              <a:rPr lang="ko-KR" altLang="en-US" dirty="0"/>
              <a:t>카드 </a:t>
            </a:r>
            <a:r>
              <a:rPr lang="ko-KR" altLang="en-US" dirty="0" err="1"/>
              <a:t>탈부착</a:t>
            </a:r>
            <a:r>
              <a:rPr lang="en-US" altLang="ko-KR" dirty="0"/>
              <a:t>, </a:t>
            </a:r>
            <a:r>
              <a:rPr lang="ko-KR" altLang="en-US" dirty="0"/>
              <a:t>네트워크 환경 변화 등이 발생하면 전체 응용프로그램이 들을 수 있도록 방송 신호 보냄 </a:t>
            </a:r>
            <a:r>
              <a:rPr lang="en-US" altLang="ko-KR" dirty="0"/>
              <a:t>(14</a:t>
            </a:r>
            <a:r>
              <a:rPr lang="ko-KR" altLang="en-US" dirty="0"/>
              <a:t>장에서 더 자세히 다룰 예정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31" y="3251365"/>
            <a:ext cx="6824938" cy="59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837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74" y="1263575"/>
            <a:ext cx="6862052" cy="52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1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7" y="1329421"/>
            <a:ext cx="7051806" cy="374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162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Project10_3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com.cookandroid.project10_3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47" y="2913746"/>
            <a:ext cx="4172107" cy="33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71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액티비티에서</a:t>
            </a:r>
            <a:r>
              <a:rPr lang="ko-KR" altLang="en-US" dirty="0"/>
              <a:t> 사용할 </a:t>
            </a:r>
            <a:r>
              <a:rPr lang="en-US" altLang="ko-KR" dirty="0"/>
              <a:t>activity_main.xml </a:t>
            </a:r>
            <a:r>
              <a:rPr lang="ko-KR" altLang="en-US" dirty="0"/>
              <a:t>수정</a:t>
            </a:r>
          </a:p>
          <a:p>
            <a:pPr lvl="2"/>
            <a:r>
              <a:rPr lang="ko-KR" altLang="en-US" sz="1600" dirty="0"/>
              <a:t>버튼 </a:t>
            </a:r>
            <a:r>
              <a:rPr lang="en-US" altLang="ko-KR" sz="1600" dirty="0"/>
              <a:t>2</a:t>
            </a:r>
            <a:r>
              <a:rPr lang="ko-KR" altLang="en-US" sz="1600" dirty="0"/>
              <a:t>개를 생성하고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btnDial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btnFinish</a:t>
            </a:r>
            <a:r>
              <a:rPr lang="ko-KR" altLang="en-US" sz="1600" dirty="0"/>
              <a:t>로 함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1" y="2968859"/>
            <a:ext cx="6192599" cy="238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886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액티비티인</a:t>
            </a:r>
            <a:r>
              <a:rPr lang="ko-KR" altLang="en-US" dirty="0"/>
              <a:t> </a:t>
            </a:r>
            <a:r>
              <a:rPr lang="en-US" altLang="ko-KR" dirty="0"/>
              <a:t>MainActivity.java</a:t>
            </a:r>
            <a:r>
              <a:rPr lang="ko-KR" altLang="en-US" dirty="0"/>
              <a:t>를 간단히 코딩</a:t>
            </a:r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 err="1"/>
              <a:t>전화걸기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클릭하면 다른 </a:t>
            </a:r>
            <a:r>
              <a:rPr lang="ko-KR" altLang="en-US" sz="1600" dirty="0" err="1"/>
              <a:t>액티비티인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전화걸기</a:t>
            </a:r>
            <a:r>
              <a:rPr lang="ko-KR" altLang="en-US" sz="1600" dirty="0"/>
              <a:t> 화면 나오게 설정</a:t>
            </a:r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/>
              <a:t>끝내기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클릭하면 메인 </a:t>
            </a:r>
            <a:r>
              <a:rPr lang="ko-KR" altLang="en-US" sz="1600" dirty="0" err="1"/>
              <a:t>액티비티</a:t>
            </a:r>
            <a:r>
              <a:rPr lang="ko-KR" altLang="en-US" sz="1600" dirty="0"/>
              <a:t> 종료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655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69642" y="1045693"/>
            <a:ext cx="6204717" cy="5249665"/>
            <a:chOff x="1504476" y="1045693"/>
            <a:chExt cx="6204717" cy="524966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476" y="1045693"/>
              <a:ext cx="6204717" cy="2912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905" y="3924154"/>
              <a:ext cx="6176442" cy="2371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87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메인 </a:t>
            </a:r>
            <a:r>
              <a:rPr lang="ko-KR" altLang="en-US" dirty="0" err="1"/>
              <a:t>액티비티에</a:t>
            </a:r>
            <a:r>
              <a:rPr lang="ko-KR" altLang="en-US" dirty="0"/>
              <a:t> </a:t>
            </a:r>
            <a:r>
              <a:rPr lang="ko-KR" altLang="en-US" dirty="0" err="1"/>
              <a:t>액티비티</a:t>
            </a:r>
            <a:r>
              <a:rPr lang="ko-KR" altLang="en-US" dirty="0"/>
              <a:t> 관련 </a:t>
            </a:r>
            <a:r>
              <a:rPr lang="ko-KR" altLang="en-US" dirty="0" err="1"/>
              <a:t>메소드</a:t>
            </a:r>
            <a:r>
              <a:rPr lang="ko-KR" altLang="en-US" dirty="0"/>
              <a:t> 자동완성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02" y="2542855"/>
            <a:ext cx="6212797" cy="243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15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 err="1"/>
              <a:t>로그캣</a:t>
            </a:r>
            <a:r>
              <a:rPr lang="ko-KR" altLang="en-US" dirty="0"/>
              <a:t> 화면이 보이지 않을 때는 메뉴의 </a:t>
            </a:r>
            <a:r>
              <a:rPr lang="en-US" altLang="ko-KR" dirty="0"/>
              <a:t>[View]-[Tool Windows]-[</a:t>
            </a:r>
            <a:r>
              <a:rPr lang="en-US" altLang="ko-KR" dirty="0" err="1"/>
              <a:t>Logcat</a:t>
            </a:r>
            <a:r>
              <a:rPr lang="en-US" altLang="ko-KR" dirty="0"/>
              <a:t>]</a:t>
            </a:r>
            <a:r>
              <a:rPr lang="ko-KR" altLang="en-US" dirty="0"/>
              <a:t>을 선택하거나 아래쪽 </a:t>
            </a:r>
            <a:r>
              <a:rPr lang="en-US" altLang="ko-KR" dirty="0"/>
              <a:t>[</a:t>
            </a:r>
            <a:r>
              <a:rPr lang="en-US" altLang="ko-KR" dirty="0" err="1"/>
              <a:t>Logcat</a:t>
            </a:r>
            <a:r>
              <a:rPr lang="en-US" altLang="ko-KR" dirty="0"/>
              <a:t>] </a:t>
            </a:r>
            <a:r>
              <a:rPr lang="ko-KR" altLang="en-US" dirty="0"/>
              <a:t>탭 선택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67BFE-315F-4699-BF22-A5F7BB77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53" y="2793459"/>
            <a:ext cx="6500509" cy="19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6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로그 창 화면 중앙에서 마우스 오른쪽 버튼 클릭 </a:t>
            </a:r>
            <a:r>
              <a:rPr lang="en-US" altLang="ko-KR" dirty="0"/>
              <a:t>-</a:t>
            </a:r>
            <a:r>
              <a:rPr lang="ko-KR" altLang="en-US" dirty="0"/>
              <a:t> ‘</a:t>
            </a:r>
            <a:r>
              <a:rPr lang="en-US" altLang="ko-KR" dirty="0"/>
              <a:t>Clear </a:t>
            </a:r>
            <a:r>
              <a:rPr lang="en-US" altLang="ko-KR" dirty="0" err="1"/>
              <a:t>logcat</a:t>
            </a:r>
            <a:r>
              <a:rPr lang="en-US" altLang="ko-KR" dirty="0"/>
              <a:t>’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오른쪽 ‘</a:t>
            </a:r>
            <a:r>
              <a:rPr lang="en-US" altLang="ko-KR" dirty="0"/>
              <a:t>Edit Filter Configuration’</a:t>
            </a:r>
            <a:r>
              <a:rPr lang="ko-KR" altLang="en-US" dirty="0"/>
              <a:t> 선택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Filter Name</a:t>
            </a:r>
            <a:r>
              <a:rPr lang="ko-KR" altLang="en-US" dirty="0"/>
              <a:t>에 적당한 이름을 넣고 </a:t>
            </a:r>
            <a:r>
              <a:rPr lang="en-US" altLang="ko-KR" dirty="0"/>
              <a:t>Log Tag</a:t>
            </a:r>
            <a:r>
              <a:rPr lang="ko-KR" altLang="en-US" dirty="0"/>
              <a:t>에 ‘</a:t>
            </a:r>
            <a:r>
              <a:rPr lang="ko-KR" altLang="en-US" dirty="0" err="1"/>
              <a:t>액티비티</a:t>
            </a:r>
            <a:r>
              <a:rPr lang="ko-KR" altLang="en-US" dirty="0"/>
              <a:t>’를 입력하고 </a:t>
            </a:r>
            <a:r>
              <a:rPr lang="en-US" altLang="ko-KR" dirty="0"/>
              <a:t>&lt;OK&gt;</a:t>
            </a:r>
            <a:r>
              <a:rPr lang="ko-KR" altLang="en-US" dirty="0"/>
              <a:t> 클릭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5CE5A-C6C9-4B1C-AA43-59EEB726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41" y="3313830"/>
            <a:ext cx="6212718" cy="21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5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/>
              <a:t>AVD</a:t>
            </a:r>
            <a:r>
              <a:rPr lang="ko-KR" altLang="en-US" dirty="0"/>
              <a:t>를 실행하여 </a:t>
            </a:r>
            <a:r>
              <a:rPr lang="ko-KR" altLang="en-US" dirty="0" err="1"/>
              <a:t>로그캣</a:t>
            </a:r>
            <a:r>
              <a:rPr lang="ko-KR" altLang="en-US" dirty="0"/>
              <a:t> 확인</a:t>
            </a:r>
          </a:p>
          <a:p>
            <a:pPr lvl="2"/>
            <a:r>
              <a:rPr lang="ko-KR" altLang="en-US" sz="1600" dirty="0"/>
              <a:t>만약 </a:t>
            </a:r>
            <a:r>
              <a:rPr lang="ko-KR" altLang="en-US" sz="1600" dirty="0" err="1"/>
              <a:t>로그캣에</a:t>
            </a:r>
            <a:r>
              <a:rPr lang="ko-KR" altLang="en-US" sz="1600" dirty="0"/>
              <a:t> 내용이 보이지 않으면 실행 단계마다 오른쪽 ‘</a:t>
            </a:r>
            <a:r>
              <a:rPr lang="ko-KR" altLang="en-US" sz="1600" dirty="0" err="1"/>
              <a:t>액티비티</a:t>
            </a:r>
            <a:r>
              <a:rPr lang="ko-KR" altLang="en-US" sz="1600" dirty="0"/>
              <a:t>’ 필터를 클릭</a:t>
            </a:r>
          </a:p>
          <a:p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3C5C0F9-B09B-4DD3-B7A3-E9BB48232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00" y="2908873"/>
            <a:ext cx="6865600" cy="23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 err="1"/>
              <a:t>안드로이드의</a:t>
            </a:r>
            <a:r>
              <a:rPr lang="ko-KR" altLang="en-US" sz="2400" dirty="0"/>
              <a:t> </a:t>
            </a:r>
            <a:r>
              <a:rPr lang="en-US" altLang="ko-KR" sz="2400" dirty="0"/>
              <a:t>4</a:t>
            </a:r>
            <a:r>
              <a:rPr lang="ko-KR" altLang="en-US" sz="2400" dirty="0"/>
              <a:t>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/>
              <a:t>콘텐트 </a:t>
            </a:r>
            <a:r>
              <a:rPr lang="ko-KR" altLang="en-US" b="1" dirty="0" err="1"/>
              <a:t>프로바이더</a:t>
            </a:r>
            <a:r>
              <a:rPr lang="en-US" altLang="ko-KR" b="1" dirty="0"/>
              <a:t>(Content Provider)</a:t>
            </a:r>
          </a:p>
          <a:p>
            <a:pPr lvl="1"/>
            <a:r>
              <a:rPr lang="ko-KR" altLang="en-US" dirty="0"/>
              <a:t>응용프로그램 사이에 데이터를 상호 공유하기 위한 컴포넌트</a:t>
            </a:r>
          </a:p>
          <a:p>
            <a:pPr lvl="1"/>
            <a:r>
              <a:rPr lang="ko-KR" altLang="en-US" dirty="0"/>
              <a:t>콘텐트 </a:t>
            </a:r>
            <a:r>
              <a:rPr lang="ko-KR" altLang="en-US" dirty="0" err="1"/>
              <a:t>프로바이더의</a:t>
            </a:r>
            <a:r>
              <a:rPr lang="ko-KR" altLang="en-US" dirty="0"/>
              <a:t> 정보를 제공하는 방법으로는 </a:t>
            </a:r>
            <a:r>
              <a:rPr lang="en-US" altLang="ko-KR" b="1" dirty="0"/>
              <a:t>URI(Uniform Resource Identifier)</a:t>
            </a:r>
            <a:r>
              <a:rPr lang="ko-KR" altLang="en-US" dirty="0"/>
              <a:t>가 있음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10" y="3013140"/>
            <a:ext cx="5220181" cy="20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88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10-3 </a:t>
            </a:r>
            <a:r>
              <a:rPr lang="ko-KR" altLang="en-US" dirty="0" err="1"/>
              <a:t>로그캣을</a:t>
            </a:r>
            <a:r>
              <a:rPr lang="ko-KR" altLang="en-US" dirty="0"/>
              <a:t> 이용하여 </a:t>
            </a:r>
            <a:r>
              <a:rPr lang="ko-KR" altLang="en-US" dirty="0" err="1"/>
              <a:t>액티비티</a:t>
            </a:r>
            <a:r>
              <a:rPr lang="ko-KR" altLang="en-US" dirty="0"/>
              <a:t> 생명주기 확인하기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 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다음의 각 단계마다 </a:t>
            </a:r>
            <a:r>
              <a:rPr lang="ko-KR" altLang="en-US" dirty="0" err="1"/>
              <a:t>로그캣</a:t>
            </a:r>
            <a:r>
              <a:rPr lang="ko-KR" altLang="en-US" dirty="0"/>
              <a:t> 확인</a:t>
            </a:r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 err="1"/>
              <a:t>전화걸기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클릭해서 다른 </a:t>
            </a:r>
            <a:r>
              <a:rPr lang="ko-KR" altLang="en-US" sz="1600" dirty="0" err="1"/>
              <a:t>액티비티가</a:t>
            </a:r>
            <a:r>
              <a:rPr lang="ko-KR" altLang="en-US" sz="1600" dirty="0"/>
              <a:t> 나타난 후</a:t>
            </a:r>
          </a:p>
          <a:p>
            <a:pPr lvl="2"/>
            <a:r>
              <a:rPr lang="ko-KR" altLang="en-US" sz="1600" dirty="0" err="1"/>
              <a:t>키패드의</a:t>
            </a:r>
            <a:r>
              <a:rPr lang="ko-KR" altLang="en-US" sz="1600" dirty="0"/>
              <a:t> 돌아가기 버튼을 눌러서 메인 </a:t>
            </a:r>
            <a:r>
              <a:rPr lang="ko-KR" altLang="en-US" sz="1600" dirty="0" err="1"/>
              <a:t>액티비티로</a:t>
            </a:r>
            <a:r>
              <a:rPr lang="ko-KR" altLang="en-US" sz="1600" dirty="0"/>
              <a:t> 돌아간 후</a:t>
            </a:r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/>
              <a:t>끝내기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클릭해서 메인 </a:t>
            </a:r>
            <a:r>
              <a:rPr lang="ko-KR" altLang="en-US" sz="1600" dirty="0" err="1"/>
              <a:t>액티비티를</a:t>
            </a:r>
            <a:r>
              <a:rPr lang="ko-KR" altLang="en-US" sz="1600" dirty="0"/>
              <a:t> 마친 후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86423B-6AA5-48D0-A716-D3969DFA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60" y="3429000"/>
            <a:ext cx="6665879" cy="23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29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액티비티</a:t>
            </a:r>
            <a:r>
              <a:rPr lang="ko-KR" altLang="en-US" dirty="0"/>
              <a:t> 추가 </a:t>
            </a:r>
          </a:p>
          <a:p>
            <a:pPr lvl="1"/>
            <a:r>
              <a:rPr lang="ko-KR" altLang="en-US" dirty="0"/>
              <a:t>일반적으로 </a:t>
            </a:r>
            <a:r>
              <a:rPr lang="ko-KR" altLang="en-US" dirty="0" err="1"/>
              <a:t>액티비티</a:t>
            </a:r>
            <a:r>
              <a:rPr lang="ko-KR" altLang="en-US" dirty="0"/>
              <a:t> 하나당 </a:t>
            </a:r>
            <a:r>
              <a:rPr lang="en-US" altLang="ko-KR" dirty="0"/>
              <a:t>XML </a:t>
            </a:r>
            <a:r>
              <a:rPr lang="ko-KR" altLang="en-US" dirty="0"/>
              <a:t>파일 하나를 만들어서 사용</a:t>
            </a:r>
          </a:p>
          <a:p>
            <a:pPr lvl="1"/>
            <a:r>
              <a:rPr lang="en-US" altLang="ko-KR" dirty="0"/>
              <a:t>MainActivity.java </a:t>
            </a:r>
            <a:r>
              <a:rPr lang="ko-KR" altLang="en-US" dirty="0"/>
              <a:t>코드는 </a:t>
            </a:r>
            <a:r>
              <a:rPr lang="en-US" altLang="ko-KR" dirty="0"/>
              <a:t>Activity </a:t>
            </a:r>
            <a:r>
              <a:rPr lang="ko-KR" altLang="en-US" dirty="0"/>
              <a:t>클래스를 상속받으므로 </a:t>
            </a:r>
            <a:r>
              <a:rPr lang="en-US" altLang="ko-KR" dirty="0"/>
              <a:t>MainActivity.java</a:t>
            </a:r>
            <a:r>
              <a:rPr lang="ko-KR" altLang="en-US" dirty="0"/>
              <a:t>를 </a:t>
            </a:r>
            <a:r>
              <a:rPr lang="ko-KR" altLang="en-US" dirty="0" err="1"/>
              <a:t>액티비티라고</a:t>
            </a:r>
            <a:r>
              <a:rPr lang="ko-KR" altLang="en-US" dirty="0"/>
              <a:t> 부름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71" y="2879594"/>
            <a:ext cx="7016259" cy="137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72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Project10_1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com.cookandroid.project10_1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03" y="3168816"/>
            <a:ext cx="4203595" cy="33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1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액티비티의</a:t>
            </a:r>
            <a:r>
              <a:rPr lang="ko-KR" altLang="en-US" sz="2400" dirty="0"/>
              <a:t>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10-1 </a:t>
            </a:r>
            <a:r>
              <a:rPr lang="ko-KR" altLang="en-US" dirty="0"/>
              <a:t>새로운 </a:t>
            </a:r>
            <a:r>
              <a:rPr lang="ko-KR" altLang="en-US" dirty="0" err="1"/>
              <a:t>액티비티</a:t>
            </a:r>
            <a:r>
              <a:rPr lang="ko-KR" altLang="en-US" dirty="0"/>
              <a:t> 추가하기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</a:p>
          <a:p>
            <a:pPr lvl="1"/>
            <a:r>
              <a:rPr lang="en-US" altLang="ko-KR" dirty="0"/>
              <a:t>(1) activity_main.xml</a:t>
            </a:r>
            <a:r>
              <a:rPr lang="ko-KR" altLang="en-US" dirty="0"/>
              <a:t>에 클릭하면 다른 </a:t>
            </a:r>
            <a:r>
              <a:rPr lang="ko-KR" altLang="en-US" dirty="0" err="1"/>
              <a:t>액티비티가</a:t>
            </a:r>
            <a:r>
              <a:rPr lang="ko-KR" altLang="en-US" dirty="0"/>
              <a:t> 나오게 하는 버튼을 하나 만들기</a:t>
            </a:r>
          </a:p>
          <a:p>
            <a:endParaRPr lang="ko-KR" altLang="en-US" dirty="0"/>
          </a:p>
        </p:txBody>
      </p:sp>
      <p:pic>
        <p:nvPicPr>
          <p:cNvPr id="6" name="Picture 1" descr="스크린샷 2019-02-06 오후 10.56.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80" y="2524654"/>
            <a:ext cx="6174040" cy="17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4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10406</TotalTime>
  <Words>1674</Words>
  <Application>Microsoft Office PowerPoint</Application>
  <PresentationFormat>화면 슬라이드 쇼(4:3)</PresentationFormat>
  <Paragraphs>252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안드로이드의 4대 컴포넌트</vt:lpstr>
      <vt:lpstr>1. 안드로이드의 4대 컴포넌트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2. 액티비티의 개요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3. 명시적 인텐트</vt:lpstr>
      <vt:lpstr>PowerPoint 프레젠테이션</vt:lpstr>
      <vt:lpstr>1. 양방향 액티비티</vt:lpstr>
      <vt:lpstr>1. 양방향 액티비티</vt:lpstr>
      <vt:lpstr>1. 양방향 액티비티</vt:lpstr>
      <vt:lpstr>1. 양방향 액티비티</vt:lpstr>
      <vt:lpstr>1. 양방향 액티비티</vt:lpstr>
      <vt:lpstr>1. 양방향 액티비티</vt:lpstr>
      <vt:lpstr>2. 암시적 인텐트</vt:lpstr>
      <vt:lpstr>2. 암시적 인텐트</vt:lpstr>
      <vt:lpstr>2. 암시적 인텐트</vt:lpstr>
      <vt:lpstr>2. 암시적 인텐트</vt:lpstr>
      <vt:lpstr>2. 암시적 인텐트</vt:lpstr>
      <vt:lpstr>2. 암시적 인텐트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3. 액티비티 생명주기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562</cp:revision>
  <dcterms:created xsi:type="dcterms:W3CDTF">2007-11-27T23:54:21Z</dcterms:created>
  <dcterms:modified xsi:type="dcterms:W3CDTF">2021-12-22T07:17:13Z</dcterms:modified>
</cp:coreProperties>
</file>